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ebo Light" panose="020B0604020202020204" charset="-79"/>
      <p:regular r:id="rId19"/>
    </p:embeddedFont>
    <p:embeddedFont>
      <p:font typeface="Montserrat" panose="020B0604020202020204" charset="-52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5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54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28700" y="1969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Компьютерная логическая игра "Шашки Клещи – Поддавки"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69397" y="5817134"/>
            <a:ext cx="7800448" cy="163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Дисциплина: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«Алгоритмы и структуры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данных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»</a:t>
            </a:r>
            <a:endParaRPr lang="ru-R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Островский Даниил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Группа</a:t>
            </a:r>
            <a:r>
              <a:rPr lang="ru-RU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ИСТбд-22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789"/>
            <a:ext cx="7110174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 и цели проекта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549158" y="1644610"/>
            <a:ext cx="474987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Что такое "Шашки Клещи – Поддавки"?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49158" y="2120027"/>
            <a:ext cx="632471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Это увлекательный вариант настольной логической игры в шашки, требующий нестандартного мышления.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158" y="2899410"/>
            <a:ext cx="309586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 разработки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9158" y="3374827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Развитие логического и стратегического мышления.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158" y="3736658"/>
            <a:ext cx="632471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Практическая демонстрация и изучение алгоритмов в понятной игровой форме.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9158" y="451604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работы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9158" y="4991457"/>
            <a:ext cx="6324719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Разработка полноценного приложения, реализующего игру «Шашки Клещи – Поддавки» с интуитивно понятным графическим интерфейсом.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9158" y="6067782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задачи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549158" y="6543199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Точная реализация всех правил игры.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49158" y="6905030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 регистрации и авторизации пользователей.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49158" y="7266861"/>
            <a:ext cx="632471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удобного интерфейса и надёжной проверки ходов.</a:t>
            </a:r>
            <a:endParaRPr lang="en-US" sz="14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F6D1E2-7264-4C2B-B54F-1C99E6D4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576" y="7747274"/>
            <a:ext cx="4105848" cy="4590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355DB3-BCF6-4CEE-BE4F-3E02B767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2" y="1644610"/>
            <a:ext cx="6834858" cy="6023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7236" y="619839"/>
            <a:ext cx="7569517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Базовые правила игры "Шашки Клещи – Поддавки"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327236" y="1972151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1956911"/>
            <a:ext cx="7569517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1752838"/>
            <a:ext cx="438626" cy="43862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246" y="1884402"/>
            <a:ext cx="175379" cy="17537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88685" y="2337673"/>
            <a:ext cx="2742605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Игровое поле и расстановка</a:t>
            </a:r>
            <a:endParaRPr lang="en-US" sz="1400" dirty="0"/>
          </a:p>
        </p:txBody>
      </p:sp>
      <p:sp>
        <p:nvSpPr>
          <p:cNvPr id="9" name="Text 3"/>
          <p:cNvSpPr/>
          <p:nvPr/>
        </p:nvSpPr>
        <p:spPr>
          <a:xfrm>
            <a:off x="488685" y="2653665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Стандартное поле 8×8 клеток с классической начальной расстановкой шашек.</a:t>
            </a:r>
            <a:endParaRPr lang="en-US" sz="1400" dirty="0"/>
          </a:p>
        </p:txBody>
      </p:sp>
      <p:sp>
        <p:nvSpPr>
          <p:cNvPr id="10" name="Shape 4"/>
          <p:cNvSpPr/>
          <p:nvPr/>
        </p:nvSpPr>
        <p:spPr>
          <a:xfrm>
            <a:off x="327236" y="3414474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3399234"/>
            <a:ext cx="7569517" cy="6096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3195161"/>
            <a:ext cx="438626" cy="43862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4246" y="3326725"/>
            <a:ext cx="175379" cy="175379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8685" y="3779996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Обычные шашки</a:t>
            </a:r>
            <a:endParaRPr lang="en-US" sz="1400" dirty="0"/>
          </a:p>
        </p:txBody>
      </p:sp>
      <p:sp>
        <p:nvSpPr>
          <p:cNvPr id="15" name="Text 6"/>
          <p:cNvSpPr/>
          <p:nvPr/>
        </p:nvSpPr>
        <p:spPr>
          <a:xfrm>
            <a:off x="488685" y="4095988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Перемещаются по диагонали на одну клетку вперёд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16" name="Shape 7"/>
          <p:cNvSpPr/>
          <p:nvPr/>
        </p:nvSpPr>
        <p:spPr>
          <a:xfrm>
            <a:off x="0" y="4887992"/>
            <a:ext cx="7569517" cy="1076801"/>
          </a:xfrm>
          <a:prstGeom prst="roundRect">
            <a:avLst>
              <a:gd name="adj" fmla="val 6793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4841558"/>
            <a:ext cx="7569517" cy="6096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4637484"/>
            <a:ext cx="438626" cy="43862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4246" y="4769048"/>
            <a:ext cx="175379" cy="175379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488685" y="5222319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Дамка</a:t>
            </a:r>
            <a:endParaRPr lang="en-US" sz="1400" dirty="0"/>
          </a:p>
        </p:txBody>
      </p:sp>
      <p:sp>
        <p:nvSpPr>
          <p:cNvPr id="21" name="Text 9"/>
          <p:cNvSpPr/>
          <p:nvPr/>
        </p:nvSpPr>
        <p:spPr>
          <a:xfrm>
            <a:off x="488685" y="5538311"/>
            <a:ext cx="724662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Способна перемещаться по диагонали на любое количество свободных клеток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22" name="Shape 10"/>
          <p:cNvSpPr/>
          <p:nvPr/>
        </p:nvSpPr>
        <p:spPr>
          <a:xfrm>
            <a:off x="327236" y="6299121"/>
            <a:ext cx="7569517" cy="1310640"/>
          </a:xfrm>
          <a:prstGeom prst="roundRect">
            <a:avLst>
              <a:gd name="adj" fmla="val 558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" y="6283881"/>
            <a:ext cx="7569517" cy="6096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82" y="6079808"/>
            <a:ext cx="438626" cy="43862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46" y="6211372"/>
            <a:ext cx="175379" cy="175379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488685" y="6664643"/>
            <a:ext cx="1947982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Вариант "Поддавки"</a:t>
            </a:r>
            <a:endParaRPr lang="en-US" sz="1400" dirty="0"/>
          </a:p>
        </p:txBody>
      </p:sp>
      <p:sp>
        <p:nvSpPr>
          <p:cNvPr id="27" name="Text 12"/>
          <p:cNvSpPr/>
          <p:nvPr/>
        </p:nvSpPr>
        <p:spPr>
          <a:xfrm>
            <a:off x="488685" y="6980634"/>
            <a:ext cx="7246620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 — избавиться от всех своих фигур или возможных ходов первым. Проигрывает тот, у кого остаются ходы.</a:t>
            </a:r>
            <a:endParaRPr lang="en-US" sz="14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0326583-D247-46EE-BAAE-8971BDADC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458" y="391252"/>
            <a:ext cx="6584586" cy="77555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8643342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Механизм "Клещей" и особенности взятия</a:t>
            </a:r>
            <a:endParaRPr lang="en-US" sz="3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1508760"/>
            <a:ext cx="232291" cy="232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9795" y="1503938"/>
            <a:ext cx="196084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Взятие без прыжка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219795" y="1956971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Фигуры противника снимаются не путём прыжка, а путём окружения по диагонали — механизм "клещей".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2710934"/>
            <a:ext cx="232291" cy="2322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19795" y="2706112"/>
            <a:ext cx="226159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Условие для "Клещей"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219795" y="3102947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Если две ваши шашки окружают одну шашку соперника по диагонали, фигура противника удаляется с доски.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3913108"/>
            <a:ext cx="232291" cy="232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19795" y="3908286"/>
            <a:ext cx="24133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Множественные взятия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219795" y="4305121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Возможны одновременные взятия нескольких фигур, если условия "клещей" соблюдаются для нескольких шашек противника.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5115282"/>
            <a:ext cx="232291" cy="2322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19795" y="5110460"/>
            <a:ext cx="20248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Отсутствие цепочек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219795" y="5507295"/>
            <a:ext cx="58483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отличие от классических шашек, многоходовые цепочки взятия отсутствуют, что упрощает логику, но усложняет стратегию.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6317456"/>
            <a:ext cx="232291" cy="23229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19795" y="6312634"/>
            <a:ext cx="228552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Превращение в дамку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1219795" y="6709470"/>
            <a:ext cx="5848350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 достижении последней горизонтали своей шашкой, она становится дамкой. Это условие распространяется и на шашки, достигшие последней горизонтали ходом со взятием.</a:t>
            </a:r>
            <a:endParaRPr lang="en-US" sz="12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AB31C0-926C-49B9-953E-25142B1BAAB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80399" y="1205824"/>
            <a:ext cx="5940425" cy="6939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498"/>
            <a:ext cx="129775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Требования к программному обеспечению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4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Согласно Техническому Заданию, разработанная программа должна удовлетворять следующим критериям: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Назначение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30191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Реализация логической игры «Шашки Клещи – Поддавки» для персональных компьютеров.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343019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Студенты, преподаватели и все любители настольных логических игр.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2939772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функции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43019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Визуализация игрового поля и фигур.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423529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Проверка и выполнение ходов.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504039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Определение исхода игры.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56884" y="58454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Режимы: игра для двух игроков и/или игрок против компьютера (при наличии).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Надёжность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430191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Программа должна быть устойчива к некорректным действиям пользователя, предотвращая сбои и ошибки.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9C12B34-08B0-4752-8FE1-208ABDF4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914" y="6949743"/>
            <a:ext cx="3220290" cy="12159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909494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Используемые технологии и среда разработки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46979"/>
            <a:ext cx="30054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Язык программирования: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1970723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3.x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выбран за свою универсальность, богатую экосистему библиотек и читаемость кода, что идеально подходит для академических проектов и быстрой разработки прототипов.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589609"/>
            <a:ext cx="352853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интерфейс (GUI):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93790" y="3013353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стандартная библиотека Python для создания GUI, простая в освоении и интеграции, обеспечивает кроссплатформенную совместимость для базовых приложений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3632240"/>
            <a:ext cx="349234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Дополнительные библиотеки: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93790" y="4055983"/>
            <a:ext cx="7681793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hashlib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Для безопасного хеширования паролей и взаимодействия с файловой системой (например, для файла 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586645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copy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Используются для реализации игровой логики, такой как случайные элементы (если применимо) и создание копий игрового состояния.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5205532"/>
            <a:ext cx="280225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Операционная система: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93790" y="5629275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Совместимость с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Windows 10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 более поздними версиями, обеспечивающая доступность для большинства пользователей.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6248162"/>
            <a:ext cx="276748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Среда разработки (IDE):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93790" y="6671905"/>
            <a:ext cx="768179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PyCharm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мощная IDE, предоставляющая обширный набор инструментов для разработки на Python, включая отладку, анализ кода и интеграцию с системами контроля версий, что значительно повышает продуктивность разработки.</a:t>
            </a:r>
            <a:endParaRPr lang="en-US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4A116-A4E9-4140-824B-50690A42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678" y="7025520"/>
            <a:ext cx="507753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260"/>
            <a:ext cx="10070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алгоритмы программы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66367"/>
            <a:ext cx="226814" cy="2268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47712"/>
            <a:ext cx="4196358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Обработка хода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1243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Выбор фигуры, проверка всех допустимых перемещений согласно правилам, выполнение хода и обновление состояния доски.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366367"/>
            <a:ext cx="226814" cy="22681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2670334"/>
            <a:ext cx="4196358" cy="304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6962" y="2822019"/>
            <a:ext cx="2984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Механизм "Клещей"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16962" y="3312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Поиск зажатых фигур противника по диагоналям после каждого хода и их удаление с доски.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0133" y="2366367"/>
            <a:ext cx="226814" cy="22681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670334"/>
            <a:ext cx="4196358" cy="3048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0133" y="2822019"/>
            <a:ext cx="3345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Превращение в дамку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640133" y="3312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Проверка достижения шашкой последней горизонтали и условия взятия для её превращения в дамку.</a:t>
            </a:r>
            <a:endParaRPr lang="en-US" sz="17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89220"/>
            <a:ext cx="226814" cy="226814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493187"/>
            <a:ext cx="6407944" cy="3048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5690235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Завершение партии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793790" y="618065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Определение победителя путём проверки отсутствия возможных ходов или всех фигур у одного из игроков.</a:t>
            </a:r>
            <a:endParaRPr lang="en-US" sz="17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189220"/>
            <a:ext cx="226814" cy="22681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493187"/>
            <a:ext cx="6407944" cy="3048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428548" y="5690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Авторизация</a:t>
            </a:r>
            <a:endParaRPr lang="en-US" sz="2200" dirty="0"/>
          </a:p>
        </p:txBody>
      </p:sp>
      <p:sp>
        <p:nvSpPr>
          <p:cNvPr id="22" name="Text 10"/>
          <p:cNvSpPr/>
          <p:nvPr/>
        </p:nvSpPr>
        <p:spPr>
          <a:xfrm>
            <a:off x="7428548" y="6180653"/>
            <a:ext cx="6407944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Хеширование логинов и паролей, а также проверка учётных данных пользователей из файла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64BADFE-4B39-4A46-ADBD-782DB537B5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7132" y="7193519"/>
            <a:ext cx="3353268" cy="952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188" y="689015"/>
            <a:ext cx="1002565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Интерфейс и сценарии работы пользователя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528560" y="1637943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Окно авторизации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28560" y="2070140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Возможность регистрации двух новых игроков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8560" y="2399109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Безопасный вход в систему с использованием логина и пароля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8560" y="2837736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Хранение данных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28560" y="3269933"/>
            <a:ext cx="637127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Хеши логинов и паролей сохраняются в файле 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players.txt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обеспечивая отсутствие хранения данных в открытом виде для повышения безопасности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8560" y="3993713"/>
            <a:ext cx="21090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Игровое окно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28559" y="4371082"/>
            <a:ext cx="63712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Визуально привлекательная доска 8×8 с чётким отображением шашек и дамок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8560" y="5022300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Информативные подсказки о текущем ходе и состоянии игры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8560" y="5353764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Кнопка «Новая партия» для быстрого начала игры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8560" y="5792391"/>
            <a:ext cx="361199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Типовые действия пользователя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28560" y="6224588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Запуск приложения и вход в систему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8560" y="652825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Начало новой игры против </a:t>
            </a:r>
            <a:r>
              <a:rPr lang="en-US" sz="13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другого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3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игрока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28560" y="688252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Выполнение ходов, отслеживание развития событий.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28560" y="7211497"/>
            <a:ext cx="63712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Завершение партии и просмотр результатов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BFDF36-F8C6-4232-822E-3C4EF1B8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7" y="1667238"/>
            <a:ext cx="6279334" cy="348851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96108D-BF17-45A8-B1F5-6DAECE8B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1" y="5159752"/>
            <a:ext cx="5085840" cy="2892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758</Words>
  <Application>Microsoft Office PowerPoint</Application>
  <PresentationFormat>Произвольный</PresentationFormat>
  <Paragraphs>95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Montserrat</vt:lpstr>
      <vt:lpstr>Consolas</vt:lpstr>
      <vt:lpstr>Heebo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Admin</dc:creator>
  <cp:lastModifiedBy>Admin</cp:lastModifiedBy>
  <cp:revision>3</cp:revision>
  <dcterms:created xsi:type="dcterms:W3CDTF">2025-12-04T18:57:31Z</dcterms:created>
  <dcterms:modified xsi:type="dcterms:W3CDTF">2025-12-04T19:43:47Z</dcterms:modified>
</cp:coreProperties>
</file>